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5" r:id="rId6"/>
    <p:sldId id="266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2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248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15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8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05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42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065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37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5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9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30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7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41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1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152131-FD3E-4E07-A5CB-522DFC65417F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5357D7-BFE8-4289-9AFC-DBB9D085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4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vosh.ir/%D8%AA%D8%A7%D8%B1%DB%8C%D8%AE%DA%86%D9%87-%D9%88%D8%A7%D9%82%D8%B9%DB%8C%D8%AA-%D9%85%D8%AC%D8%A7%D8%B2%DB%8C/" TargetMode="External"/><Relationship Id="rId2" Type="http://schemas.openxmlformats.org/officeDocument/2006/relationships/hyperlink" Target="https://myphone.ir/%D8%AA%D8%A7%D8%B1%DB%8C%D8%AE%DA%86%D9%87-%D9%81%D9%86%D8%A7%D9%88%D8%B1%DB%8C-%D9%88%D8%A7%D9%82%D8%B9%DB%8C%D8%AA-%D8%A7%D9%81%D8%B2%D9%88%D8%AF%D9%87-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.wikipedia.org/wiki/%D9%88%D8%A7%D9%82%D8%B9%DB%8C%D8%AA_%D8%A7%D9%81%D8%B2%D9%88%D8%AF%D9%8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6FB6D1-7E96-D07D-E7C6-667F2CA89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83" y="1565603"/>
            <a:ext cx="911352" cy="1292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FDF0-A1D6-BFB3-DCA8-57F02FDC89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A23C33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80" y="1603168"/>
            <a:ext cx="2680439" cy="151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E614A-0BBA-A92A-55DF-6C4AE2584FE0}"/>
              </a:ext>
            </a:extLst>
          </p:cNvPr>
          <p:cNvSpPr txBox="1"/>
          <p:nvPr/>
        </p:nvSpPr>
        <p:spPr>
          <a:xfrm>
            <a:off x="6151418" y="3742585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موضوع  ارایه : </a:t>
            </a:r>
            <a:r>
              <a:rPr lang="en-US" dirty="0"/>
              <a:t>AR &amp; VR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24C5C-C37E-6B21-BF35-28F05E58F806}"/>
              </a:ext>
            </a:extLst>
          </p:cNvPr>
          <p:cNvSpPr txBox="1"/>
          <p:nvPr/>
        </p:nvSpPr>
        <p:spPr>
          <a:xfrm>
            <a:off x="6109854" y="4264073"/>
            <a:ext cx="327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استاد : دکتر عصایی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3586E-65C5-C8BA-D176-88E702081F29}"/>
              </a:ext>
            </a:extLst>
          </p:cNvPr>
          <p:cNvSpPr txBox="1"/>
          <p:nvPr/>
        </p:nvSpPr>
        <p:spPr>
          <a:xfrm>
            <a:off x="6656119" y="4785561"/>
            <a:ext cx="272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ارایه دهنده : آرین کریم پور</a:t>
            </a:r>
            <a:endParaRPr lang="en-US" dirty="0"/>
          </a:p>
        </p:txBody>
      </p:sp>
      <p:pic>
        <p:nvPicPr>
          <p:cNvPr id="2" name="jj">
            <a:hlinkClick r:id="" action="ppaction://media"/>
            <a:extLst>
              <a:ext uri="{FF2B5EF4-FFF2-40B4-BE49-F238E27FC236}">
                <a16:creationId xmlns:a16="http://schemas.microsoft.com/office/drawing/2014/main" id="{986CBC98-BBA5-CFA9-EF3D-65509350E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88259" y="9473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588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020B-5B3F-7C4D-D21B-8B51810E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3121-D902-BCD4-0B9B-230067AB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400" dirty="0">
                <a:hlinkClick r:id="rId2"/>
              </a:rPr>
              <a:t>https://myphone.ir/%D8%AA%D8%A7%D8%B1%DB%8C%D8%AE%DA%86%D9%87-%D9%81%D9%86%D8%A7%D9%88%D8%B1%DB%8C-%D9%88%D8%A7%D9%82%D8%B9%DB%8C%D8%AA-%D8%A7%D9%81%D8%B2%D9%88%D8%AF%D9%87-ar/</a:t>
            </a:r>
            <a:endParaRPr lang="en-US" sz="1400" dirty="0"/>
          </a:p>
          <a:p>
            <a:pPr algn="r" rtl="1"/>
            <a:r>
              <a:rPr lang="en-US" sz="1400" dirty="0">
                <a:hlinkClick r:id="rId3"/>
              </a:rPr>
              <a:t>https://havosh.ir/%D8%AA%D8%A7%D8%B1%DB%8C%D8%AE%DA%86%D9%87-%D9%88%D8%A7%D9%82%D8%B9%DB%8C%D8%AA-%D9%85%D8%AC%D8%A7%D8%B2%DB%8C/</a:t>
            </a:r>
            <a:endParaRPr lang="en-US" sz="1400" dirty="0"/>
          </a:p>
          <a:p>
            <a:pPr algn="r" rtl="1"/>
            <a:r>
              <a:rPr lang="en-US" sz="1400" dirty="0">
                <a:hlinkClick r:id="rId4"/>
              </a:rPr>
              <a:t>https://fa.wikipedia.org/wiki/%D9%88%D8%A7%D9%82%D8%B9%DB%8C%D8%AA_%D8%A7%D9%81%D8%B2%D9%88%D8%AF%D9%87</a:t>
            </a:r>
            <a:endParaRPr lang="en-US" sz="1400" dirty="0"/>
          </a:p>
          <a:p>
            <a:pPr algn="r" rtl="1"/>
            <a:r>
              <a:rPr lang="en-US" sz="1400" dirty="0"/>
              <a:t>https://wallex.ir/blog/vr-technology/#:~:text=%D9%88%D8%A7%D9%82%D8%B9%DB%8C%D8%AA%20%D9%85%D8%AC%D8%A7%D8%B2%DB%8C%20%DB%8C%DA%A9%20%D9%85%D8%AD%DB%8C%D8%B7%20%DA%A9%D8%A7%D9%85%D9%BE%DB%8C%D9%88%D8%AA%D8%B1%DB%8C,%D9%82%D8%A7%D8%A8%D9%84%E2%80%8C%20%D8%AF%D8%B1%DA%A9%20%D9%88%20%D8%AF%DB%8C%D8%AF%D9%86%20%D8%A7%D8%B3%D8%AA.</a:t>
            </a:r>
          </a:p>
          <a:p>
            <a:pPr algn="r" rt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89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B000-3203-ACAE-CAEF-25BA8E4F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10102"/>
          </a:xfrm>
        </p:spPr>
        <p:txBody>
          <a:bodyPr>
            <a:normAutofit fontScale="90000"/>
          </a:bodyPr>
          <a:lstStyle/>
          <a:p>
            <a:pPr rtl="1"/>
            <a:r>
              <a:rPr lang="fa-IR" dirty="0"/>
              <a:t>فهرست مطالب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D4CA7-86C8-15D0-D3A0-B379575864C1}"/>
              </a:ext>
            </a:extLst>
          </p:cNvPr>
          <p:cNvSpPr/>
          <p:nvPr/>
        </p:nvSpPr>
        <p:spPr>
          <a:xfrm>
            <a:off x="8265226" y="2811483"/>
            <a:ext cx="2274125" cy="11162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/>
              <a:t>مفهوم </a:t>
            </a:r>
            <a:r>
              <a:rPr lang="en-US" dirty="0"/>
              <a:t>AR &amp; VR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0435-804D-CCAE-1C94-8B5955078CE0}"/>
              </a:ext>
            </a:extLst>
          </p:cNvPr>
          <p:cNvSpPr/>
          <p:nvPr/>
        </p:nvSpPr>
        <p:spPr>
          <a:xfrm>
            <a:off x="4949852" y="2826327"/>
            <a:ext cx="2292295" cy="11162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/>
              <a:t>تاریخچه 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43FAC1-5DBB-BA41-5697-334C6BE340FD}"/>
              </a:ext>
            </a:extLst>
          </p:cNvPr>
          <p:cNvSpPr/>
          <p:nvPr/>
        </p:nvSpPr>
        <p:spPr>
          <a:xfrm>
            <a:off x="1652649" y="2826327"/>
            <a:ext cx="2292295" cy="11339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کاربرد ها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884998-FF4D-A41D-B10A-39AD21B13F19}"/>
              </a:ext>
            </a:extLst>
          </p:cNvPr>
          <p:cNvSpPr/>
          <p:nvPr/>
        </p:nvSpPr>
        <p:spPr>
          <a:xfrm>
            <a:off x="6600524" y="4499331"/>
            <a:ext cx="2292294" cy="115473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VISION PRO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0235FCD-089B-3B87-3A06-53E570E44AD1}"/>
              </a:ext>
            </a:extLst>
          </p:cNvPr>
          <p:cNvSpPr/>
          <p:nvPr/>
        </p:nvSpPr>
        <p:spPr>
          <a:xfrm>
            <a:off x="3299182" y="4517004"/>
            <a:ext cx="2292295" cy="115473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منابع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E0F3-99F3-E759-7779-B45AA4A9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مفهوم </a:t>
            </a:r>
            <a:r>
              <a:rPr lang="en-US" dirty="0"/>
              <a:t>AR &amp; VR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ECE8B-1F90-0CD9-C7FE-02A7F2CC2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AE2FFD-C059-61D6-DF70-7AD26E4DC6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45" y="3243263"/>
            <a:ext cx="4691959" cy="26320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D9267-2182-1F6C-C526-ACA4B2579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VR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BA989D-0DEF-887A-9382-E0CD2C14DF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8" y="3243263"/>
            <a:ext cx="4683850" cy="2632075"/>
          </a:xfrm>
        </p:spPr>
      </p:pic>
    </p:spTree>
    <p:extLst>
      <p:ext uri="{BB962C8B-B14F-4D97-AF65-F5344CB8AC3E}">
        <p14:creationId xmlns:p14="http://schemas.microsoft.com/office/powerpoint/2010/main" val="173718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CF28-5C15-0EFC-A8C1-CC5EE060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تاریخچه </a:t>
            </a:r>
            <a:r>
              <a:rPr lang="en-US" dirty="0"/>
              <a:t>AR &amp; VR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D443E9-A274-59A9-109A-C884FEED8601}"/>
              </a:ext>
            </a:extLst>
          </p:cNvPr>
          <p:cNvSpPr/>
          <p:nvPr/>
        </p:nvSpPr>
        <p:spPr>
          <a:xfrm rot="16200000">
            <a:off x="1091971" y="3358248"/>
            <a:ext cx="1591293" cy="72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VFX HEADGEAR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D4591A8-19C3-A67A-3CFF-26C6D10AF495}"/>
              </a:ext>
            </a:extLst>
          </p:cNvPr>
          <p:cNvSpPr/>
          <p:nvPr/>
        </p:nvSpPr>
        <p:spPr>
          <a:xfrm>
            <a:off x="2755197" y="3649680"/>
            <a:ext cx="724395" cy="15888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000" dirty="0"/>
              <a:t>SEGA VR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54C649D-7DB4-CCD8-3CD0-001C2B30B8A9}"/>
              </a:ext>
            </a:extLst>
          </p:cNvPr>
          <p:cNvSpPr/>
          <p:nvPr/>
        </p:nvSpPr>
        <p:spPr>
          <a:xfrm rot="16200000">
            <a:off x="9495746" y="3359484"/>
            <a:ext cx="1588818" cy="724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/>
              <a:t>Halolense</a:t>
            </a:r>
            <a:endParaRPr lang="en-US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4554E7-E1BD-3A81-0F17-F96702D29862}"/>
              </a:ext>
            </a:extLst>
          </p:cNvPr>
          <p:cNvSpPr/>
          <p:nvPr/>
        </p:nvSpPr>
        <p:spPr>
          <a:xfrm rot="5400000">
            <a:off x="8276051" y="4047532"/>
            <a:ext cx="1588818" cy="72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/>
              <a:t>Vurtual</a:t>
            </a:r>
            <a:r>
              <a:rPr lang="en-CA" sz="1200" dirty="0"/>
              <a:t> reality phone</a:t>
            </a:r>
            <a:endParaRPr lang="en-US" sz="1200" dirty="0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3979A6-F06B-02BD-0E3D-0B89439C4EF7}"/>
              </a:ext>
            </a:extLst>
          </p:cNvPr>
          <p:cNvSpPr/>
          <p:nvPr/>
        </p:nvSpPr>
        <p:spPr>
          <a:xfrm>
            <a:off x="4944093" y="3734609"/>
            <a:ext cx="2303813" cy="113894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35FFF58-5543-778D-D9AB-469958E85F6C}"/>
              </a:ext>
            </a:extLst>
          </p:cNvPr>
          <p:cNvSpPr/>
          <p:nvPr/>
        </p:nvSpPr>
        <p:spPr>
          <a:xfrm>
            <a:off x="9263191" y="4334699"/>
            <a:ext cx="1588818" cy="7243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Smart </a:t>
            </a:r>
            <a:r>
              <a:rPr lang="en-CA" sz="1200" dirty="0" err="1"/>
              <a:t>glases</a:t>
            </a:r>
            <a:r>
              <a:rPr lang="en-CA" sz="1200" dirty="0"/>
              <a:t> google</a:t>
            </a:r>
            <a:endParaRPr lang="en-US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EBC2A0D-51F9-C0D6-2DD4-9D38B9524B34}"/>
              </a:ext>
            </a:extLst>
          </p:cNvPr>
          <p:cNvSpPr/>
          <p:nvPr/>
        </p:nvSpPr>
        <p:spPr>
          <a:xfrm rot="10800000">
            <a:off x="1342033" y="4350860"/>
            <a:ext cx="1588817" cy="72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VERTUAL BOY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2BA1A8-392A-2DE2-926C-7A54BD3CC8F9}"/>
              </a:ext>
            </a:extLst>
          </p:cNvPr>
          <p:cNvSpPr/>
          <p:nvPr/>
        </p:nvSpPr>
        <p:spPr>
          <a:xfrm rot="10800000">
            <a:off x="8529020" y="3108079"/>
            <a:ext cx="1588818" cy="72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Sword</a:t>
            </a:r>
            <a:r>
              <a:rPr lang="en-CA" sz="1400" dirty="0"/>
              <a:t> </a:t>
            </a:r>
            <a:r>
              <a:rPr lang="en-CA" sz="1200" dirty="0"/>
              <a:t>of </a:t>
            </a:r>
            <a:r>
              <a:rPr lang="en-CA" sz="1200" dirty="0" err="1"/>
              <a:t>pamocles</a:t>
            </a:r>
            <a:endParaRPr lang="en-US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19D0F0-F7FB-B388-864E-8CF2EB82C8A1}"/>
              </a:ext>
            </a:extLst>
          </p:cNvPr>
          <p:cNvSpPr/>
          <p:nvPr/>
        </p:nvSpPr>
        <p:spPr>
          <a:xfrm>
            <a:off x="2074162" y="3087920"/>
            <a:ext cx="1588817" cy="74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SENSORAMA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1DA59-A642-21BD-C706-A9E10C9171B9}"/>
              </a:ext>
            </a:extLst>
          </p:cNvPr>
          <p:cNvSpPr txBox="1"/>
          <p:nvPr/>
        </p:nvSpPr>
        <p:spPr>
          <a:xfrm>
            <a:off x="2262772" y="3883249"/>
            <a:ext cx="49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FE810-A27D-C466-AA4E-369F08C74646}"/>
              </a:ext>
            </a:extLst>
          </p:cNvPr>
          <p:cNvSpPr txBox="1"/>
          <p:nvPr/>
        </p:nvSpPr>
        <p:spPr>
          <a:xfrm>
            <a:off x="9413113" y="3832474"/>
            <a:ext cx="53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57093458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DDF55-2330-8726-6EC9-EBF1220B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86463" cy="6864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ECE9F-1BB5-7135-FE63-7937D58DA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51" y="-57151"/>
            <a:ext cx="6300986" cy="69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41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F65B0-99AA-890D-9D6D-6CD4AE966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1" y="0"/>
            <a:ext cx="12195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D1DC-5C2C-0078-B724-5A4FD2ACE999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fa-IR" dirty="0"/>
              <a:t>کاربرد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BD60-21CF-B01F-D777-AE88376BD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/>
              <a:t>AR</a:t>
            </a:r>
          </a:p>
          <a:p>
            <a:pPr algn="r" rtl="1"/>
            <a:r>
              <a:rPr lang="fa-IR" dirty="0"/>
              <a:t>شبکه های اجتماعی 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برای معماری و طراحی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جایگزین </a:t>
            </a:r>
            <a:r>
              <a:rPr lang="en-US" dirty="0"/>
              <a:t>SMART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8676E-78A2-4F1E-FC40-AEC61FAF8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/>
              <a:t>VR</a:t>
            </a:r>
          </a:p>
          <a:p>
            <a:pPr algn="r" rtl="1"/>
            <a:r>
              <a:rPr lang="fa-IR" dirty="0"/>
              <a:t>متاورس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سینما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بازی های کامپیوتری</a:t>
            </a:r>
          </a:p>
          <a:p>
            <a:pPr algn="r" rtl="1"/>
            <a:endParaRPr lang="fa-IR" dirty="0"/>
          </a:p>
          <a:p>
            <a:pPr algn="r" rtl="1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638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F2C07-EDE4-42C8-6DD4-1907F5AFDF0F}"/>
              </a:ext>
            </a:extLst>
          </p:cNvPr>
          <p:cNvSpPr txBox="1"/>
          <p:nvPr/>
        </p:nvSpPr>
        <p:spPr>
          <a:xfrm>
            <a:off x="3738563" y="2767280"/>
            <a:ext cx="4714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4000" i="1" dirty="0">
                <a:highlight>
                  <a:srgbClr val="C0C0C0"/>
                </a:highlight>
              </a:rPr>
              <a:t>APPLE VISION PRO </a:t>
            </a:r>
            <a:r>
              <a:rPr lang="fa-IR" sz="4000" i="1" dirty="0">
                <a:highlight>
                  <a:srgbClr val="C0C0C0"/>
                </a:highlight>
              </a:rPr>
              <a:t>یک فاجعه یا انقلاب؟</a:t>
            </a:r>
            <a:endParaRPr lang="en-US" sz="4000" i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7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DF57C-7A6B-F2E0-5FD6-7D71D4E0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"/>
            <a:ext cx="12192000" cy="68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23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283</TotalTime>
  <Words>454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PowerPoint Presentation</vt:lpstr>
      <vt:lpstr>فهرست مطالب</vt:lpstr>
      <vt:lpstr>مفهوم AR &amp; VR</vt:lpstr>
      <vt:lpstr>تاریخچه AR &amp; VR</vt:lpstr>
      <vt:lpstr>PowerPoint Presentation</vt:lpstr>
      <vt:lpstr>PowerPoint Presentation</vt:lpstr>
      <vt:lpstr>کاربرد</vt:lpstr>
      <vt:lpstr>PowerPoint Presentation</vt:lpstr>
      <vt:lpstr>PowerPoint Presentation</vt:lpstr>
      <vt:lpstr>منابع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Karimpour Arian</dc:creator>
  <cp:lastModifiedBy>Karimpour Arian</cp:lastModifiedBy>
  <cp:revision>4</cp:revision>
  <dcterms:created xsi:type="dcterms:W3CDTF">2023-12-19T00:29:47Z</dcterms:created>
  <dcterms:modified xsi:type="dcterms:W3CDTF">2023-12-29T18:20:38Z</dcterms:modified>
</cp:coreProperties>
</file>